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53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451" r:id="rId18"/>
    <p:sldId id="363" r:id="rId19"/>
    <p:sldId id="311" r:id="rId20"/>
    <p:sldId id="364" r:id="rId21"/>
    <p:sldId id="369" r:id="rId22"/>
    <p:sldId id="348" r:id="rId23"/>
    <p:sldId id="370" r:id="rId24"/>
    <p:sldId id="371" r:id="rId25"/>
    <p:sldId id="372" r:id="rId26"/>
    <p:sldId id="373" r:id="rId27"/>
    <p:sldId id="374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433" r:id="rId47"/>
    <p:sldId id="393" r:id="rId48"/>
    <p:sldId id="434" r:id="rId49"/>
    <p:sldId id="432" r:id="rId50"/>
    <p:sldId id="394" r:id="rId51"/>
    <p:sldId id="396" r:id="rId52"/>
    <p:sldId id="397" r:id="rId53"/>
    <p:sldId id="399" r:id="rId54"/>
    <p:sldId id="450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6" r:id="rId69"/>
    <p:sldId id="417" r:id="rId70"/>
    <p:sldId id="418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3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981" autoAdjust="0"/>
  </p:normalViewPr>
  <p:slideViewPr>
    <p:cSldViewPr snapToGrid="0" snapToObjects="1">
      <p:cViewPr>
        <p:scale>
          <a:sx n="85" d="100"/>
          <a:sy n="85" d="100"/>
        </p:scale>
        <p:origin x="-122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810598"/>
            <a:ext cx="6580167" cy="1661727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Acknowledgments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2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47613</TotalTime>
  <Words>2934</Words>
  <Application>Microsoft Macintosh PowerPoint</Application>
  <PresentationFormat>On-screen Show (4:3)</PresentationFormat>
  <Paragraphs>418</Paragraphs>
  <Slides>82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565</cp:revision>
  <dcterms:created xsi:type="dcterms:W3CDTF">2013-05-20T23:08:21Z</dcterms:created>
  <dcterms:modified xsi:type="dcterms:W3CDTF">2016-04-26T02:24:57Z</dcterms:modified>
</cp:coreProperties>
</file>